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F762E4-3C65-4869-8178-577FCE6991F6}" v="274" dt="2024-01-22T12:44:02.6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3" d="100"/>
          <a:sy n="83" d="100"/>
        </p:scale>
        <p:origin x="46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ssen TAHRI" userId="S::hassen.tahri@esprit.tn::e3b06959-3373-4c49-9a4e-99a1f72431e0" providerId="AD" clId="Web-{B8F762E4-3C65-4869-8178-577FCE6991F6}"/>
    <pc:docChg chg="addSld delSld modSld sldOrd">
      <pc:chgData name="Hassen TAHRI" userId="S::hassen.tahri@esprit.tn::e3b06959-3373-4c49-9a4e-99a1f72431e0" providerId="AD" clId="Web-{B8F762E4-3C65-4869-8178-577FCE6991F6}" dt="2024-01-22T12:43:59.896" v="172" actId="20577"/>
      <pc:docMkLst>
        <pc:docMk/>
      </pc:docMkLst>
      <pc:sldChg chg="addSp delSp modSp">
        <pc:chgData name="Hassen TAHRI" userId="S::hassen.tahri@esprit.tn::e3b06959-3373-4c49-9a4e-99a1f72431e0" providerId="AD" clId="Web-{B8F762E4-3C65-4869-8178-577FCE6991F6}" dt="2024-01-22T12:28:10.471" v="35" actId="20577"/>
        <pc:sldMkLst>
          <pc:docMk/>
          <pc:sldMk cId="109857222" sldId="256"/>
        </pc:sldMkLst>
        <pc:spChg chg="del">
          <ac:chgData name="Hassen TAHRI" userId="S::hassen.tahri@esprit.tn::e3b06959-3373-4c49-9a4e-99a1f72431e0" providerId="AD" clId="Web-{B8F762E4-3C65-4869-8178-577FCE6991F6}" dt="2024-01-22T12:27:06.189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Hassen TAHRI" userId="S::hassen.tahri@esprit.tn::e3b06959-3373-4c49-9a4e-99a1f72431e0" providerId="AD" clId="Web-{B8F762E4-3C65-4869-8178-577FCE6991F6}" dt="2024-01-22T12:27:12.158" v="1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Hassen TAHRI" userId="S::hassen.tahri@esprit.tn::e3b06959-3373-4c49-9a4e-99a1f72431e0" providerId="AD" clId="Web-{B8F762E4-3C65-4869-8178-577FCE6991F6}" dt="2024-01-22T12:28:10.471" v="35" actId="20577"/>
          <ac:spMkLst>
            <pc:docMk/>
            <pc:sldMk cId="109857222" sldId="256"/>
            <ac:spMk id="4" creationId="{88A63569-C2B9-A3DA-FEDD-B21BDBCD4253}"/>
          </ac:spMkLst>
        </pc:spChg>
        <pc:picChg chg="add mod">
          <ac:chgData name="Hassen TAHRI" userId="S::hassen.tahri@esprit.tn::e3b06959-3373-4c49-9a4e-99a1f72431e0" providerId="AD" clId="Web-{B8F762E4-3C65-4869-8178-577FCE6991F6}" dt="2024-01-22T12:28:03.940" v="33" actId="1076"/>
          <ac:picMkLst>
            <pc:docMk/>
            <pc:sldMk cId="109857222" sldId="256"/>
            <ac:picMk id="5" creationId="{5CFD57BE-FCFC-BF78-4323-386098554EBC}"/>
          </ac:picMkLst>
        </pc:picChg>
      </pc:sldChg>
      <pc:sldChg chg="addSp delSp modSp add replId">
        <pc:chgData name="Hassen TAHRI" userId="S::hassen.tahri@esprit.tn::e3b06959-3373-4c49-9a4e-99a1f72431e0" providerId="AD" clId="Web-{B8F762E4-3C65-4869-8178-577FCE6991F6}" dt="2024-01-22T12:43:59.896" v="172" actId="20577"/>
        <pc:sldMkLst>
          <pc:docMk/>
          <pc:sldMk cId="3231877042" sldId="257"/>
        </pc:sldMkLst>
        <pc:spChg chg="mod">
          <ac:chgData name="Hassen TAHRI" userId="S::hassen.tahri@esprit.tn::e3b06959-3373-4c49-9a4e-99a1f72431e0" providerId="AD" clId="Web-{B8F762E4-3C65-4869-8178-577FCE6991F6}" dt="2024-01-22T12:43:59.896" v="172" actId="20577"/>
          <ac:spMkLst>
            <pc:docMk/>
            <pc:sldMk cId="3231877042" sldId="257"/>
            <ac:spMk id="4" creationId="{AE464391-FFC8-5842-A62B-FD6A2BD4103D}"/>
          </ac:spMkLst>
        </pc:spChg>
        <pc:spChg chg="add mod">
          <ac:chgData name="Hassen TAHRI" userId="S::hassen.tahri@esprit.tn::e3b06959-3373-4c49-9a4e-99a1f72431e0" providerId="AD" clId="Web-{B8F762E4-3C65-4869-8178-577FCE6991F6}" dt="2024-01-22T12:32:01.132" v="66" actId="1076"/>
          <ac:spMkLst>
            <pc:docMk/>
            <pc:sldMk cId="3231877042" sldId="257"/>
            <ac:spMk id="6" creationId="{E8B237ED-E866-474F-9C26-1FCEE90C8B91}"/>
          </ac:spMkLst>
        </pc:spChg>
        <pc:picChg chg="add mod">
          <ac:chgData name="Hassen TAHRI" userId="S::hassen.tahri@esprit.tn::e3b06959-3373-4c49-9a4e-99a1f72431e0" providerId="AD" clId="Web-{B8F762E4-3C65-4869-8178-577FCE6991F6}" dt="2024-01-22T12:31:25.381" v="52" actId="1076"/>
          <ac:picMkLst>
            <pc:docMk/>
            <pc:sldMk cId="3231877042" sldId="257"/>
            <ac:picMk id="2" creationId="{AAC9CA9A-3F41-C3D2-221A-8CB09814C659}"/>
          </ac:picMkLst>
        </pc:picChg>
        <pc:picChg chg="add mod">
          <ac:chgData name="Hassen TAHRI" userId="S::hassen.tahri@esprit.tn::e3b06959-3373-4c49-9a4e-99a1f72431e0" providerId="AD" clId="Web-{B8F762E4-3C65-4869-8178-577FCE6991F6}" dt="2024-01-22T12:29:45.661" v="51" actId="1076"/>
          <ac:picMkLst>
            <pc:docMk/>
            <pc:sldMk cId="3231877042" sldId="257"/>
            <ac:picMk id="3" creationId="{4FB4EA20-097E-E092-4493-2D459CF3512B}"/>
          </ac:picMkLst>
        </pc:picChg>
        <pc:picChg chg="del">
          <ac:chgData name="Hassen TAHRI" userId="S::hassen.tahri@esprit.tn::e3b06959-3373-4c49-9a4e-99a1f72431e0" providerId="AD" clId="Web-{B8F762E4-3C65-4869-8178-577FCE6991F6}" dt="2024-01-22T12:28:17.893" v="37"/>
          <ac:picMkLst>
            <pc:docMk/>
            <pc:sldMk cId="3231877042" sldId="257"/>
            <ac:picMk id="5" creationId="{64BEF3C3-2865-F10A-4629-9EE4D2D79FE5}"/>
          </ac:picMkLst>
        </pc:picChg>
      </pc:sldChg>
      <pc:sldChg chg="addSp delSp modSp add ord replId">
        <pc:chgData name="Hassen TAHRI" userId="S::hassen.tahri@esprit.tn::e3b06959-3373-4c49-9a4e-99a1f72431e0" providerId="AD" clId="Web-{B8F762E4-3C65-4869-8178-577FCE6991F6}" dt="2024-01-22T12:36:35.762" v="124" actId="20577"/>
        <pc:sldMkLst>
          <pc:docMk/>
          <pc:sldMk cId="2912042981" sldId="258"/>
        </pc:sldMkLst>
        <pc:spChg chg="add mod">
          <ac:chgData name="Hassen TAHRI" userId="S::hassen.tahri@esprit.tn::e3b06959-3373-4c49-9a4e-99a1f72431e0" providerId="AD" clId="Web-{B8F762E4-3C65-4869-8178-577FCE6991F6}" dt="2024-01-22T12:34:51.135" v="104" actId="20577"/>
          <ac:spMkLst>
            <pc:docMk/>
            <pc:sldMk cId="2912042981" sldId="258"/>
            <ac:spMk id="2" creationId="{41AC5C2C-2B77-9793-B47C-EF74695D8153}"/>
          </ac:spMkLst>
        </pc:spChg>
        <pc:spChg chg="add mod">
          <ac:chgData name="Hassen TAHRI" userId="S::hassen.tahri@esprit.tn::e3b06959-3373-4c49-9a4e-99a1f72431e0" providerId="AD" clId="Web-{B8F762E4-3C65-4869-8178-577FCE6991F6}" dt="2024-01-22T12:36:35.762" v="124" actId="20577"/>
          <ac:spMkLst>
            <pc:docMk/>
            <pc:sldMk cId="2912042981" sldId="258"/>
            <ac:spMk id="3" creationId="{D90471B4-1DCB-1E5D-6129-7437F978ED0B}"/>
          </ac:spMkLst>
        </pc:spChg>
        <pc:spChg chg="mod">
          <ac:chgData name="Hassen TAHRI" userId="S::hassen.tahri@esprit.tn::e3b06959-3373-4c49-9a4e-99a1f72431e0" providerId="AD" clId="Web-{B8F762E4-3C65-4869-8178-577FCE6991F6}" dt="2024-01-22T12:32:37.586" v="78" actId="20577"/>
          <ac:spMkLst>
            <pc:docMk/>
            <pc:sldMk cId="2912042981" sldId="258"/>
            <ac:spMk id="4" creationId="{5C80EECF-6991-7851-BF4A-594FB5210C66}"/>
          </ac:spMkLst>
        </pc:spChg>
        <pc:picChg chg="del">
          <ac:chgData name="Hassen TAHRI" userId="S::hassen.tahri@esprit.tn::e3b06959-3373-4c49-9a4e-99a1f72431e0" providerId="AD" clId="Web-{B8F762E4-3C65-4869-8178-577FCE6991F6}" dt="2024-01-22T12:32:39.789" v="79"/>
          <ac:picMkLst>
            <pc:docMk/>
            <pc:sldMk cId="2912042981" sldId="258"/>
            <ac:picMk id="5" creationId="{0007E822-5D38-E91D-A71B-22C77A76E512}"/>
          </ac:picMkLst>
        </pc:picChg>
      </pc:sldChg>
      <pc:sldChg chg="addSp delSp modSp add ord replId">
        <pc:chgData name="Hassen TAHRI" userId="S::hassen.tahri@esprit.tn::e3b06959-3373-4c49-9a4e-99a1f72431e0" providerId="AD" clId="Web-{B8F762E4-3C65-4869-8178-577FCE6991F6}" dt="2024-01-22T12:41:32.549" v="171" actId="1076"/>
        <pc:sldMkLst>
          <pc:docMk/>
          <pc:sldMk cId="1048288053" sldId="259"/>
        </pc:sldMkLst>
        <pc:spChg chg="mod">
          <ac:chgData name="Hassen TAHRI" userId="S::hassen.tahri@esprit.tn::e3b06959-3373-4c49-9a4e-99a1f72431e0" providerId="AD" clId="Web-{B8F762E4-3C65-4869-8178-577FCE6991F6}" dt="2024-01-22T12:36:59.091" v="132" actId="20577"/>
          <ac:spMkLst>
            <pc:docMk/>
            <pc:sldMk cId="1048288053" sldId="259"/>
            <ac:spMk id="4" creationId="{12A1BCC6-BEE7-493E-40A8-6DC8155F7371}"/>
          </ac:spMkLst>
        </pc:spChg>
        <pc:spChg chg="add mod">
          <ac:chgData name="Hassen TAHRI" userId="S::hassen.tahri@esprit.tn::e3b06959-3373-4c49-9a4e-99a1f72431e0" providerId="AD" clId="Web-{B8F762E4-3C65-4869-8178-577FCE6991F6}" dt="2024-01-22T12:37:27.591" v="144" actId="20577"/>
          <ac:spMkLst>
            <pc:docMk/>
            <pc:sldMk cId="1048288053" sldId="259"/>
            <ac:spMk id="5" creationId="{8EC6214F-9394-F855-34C3-8AFB7D4FFA83}"/>
          </ac:spMkLst>
        </pc:spChg>
        <pc:spChg chg="del">
          <ac:chgData name="Hassen TAHRI" userId="S::hassen.tahri@esprit.tn::e3b06959-3373-4c49-9a4e-99a1f72431e0" providerId="AD" clId="Web-{B8F762E4-3C65-4869-8178-577FCE6991F6}" dt="2024-01-22T12:37:01.935" v="133"/>
          <ac:spMkLst>
            <pc:docMk/>
            <pc:sldMk cId="1048288053" sldId="259"/>
            <ac:spMk id="6" creationId="{84000A8C-A3AC-C69A-0BFC-A92762298CD9}"/>
          </ac:spMkLst>
        </pc:spChg>
        <pc:graphicFrameChg chg="add del mod">
          <ac:chgData name="Hassen TAHRI" userId="S::hassen.tahri@esprit.tn::e3b06959-3373-4c49-9a4e-99a1f72431e0" providerId="AD" clId="Web-{B8F762E4-3C65-4869-8178-577FCE6991F6}" dt="2024-01-22T12:37:30.638" v="146"/>
          <ac:graphicFrameMkLst>
            <pc:docMk/>
            <pc:sldMk cId="1048288053" sldId="259"/>
            <ac:graphicFrameMk id="8" creationId="{9816A7D9-FB4C-9AB1-59FC-CD065AF7E54F}"/>
          </ac:graphicFrameMkLst>
        </pc:graphicFrameChg>
        <pc:graphicFrameChg chg="add del mod">
          <ac:chgData name="Hassen TAHRI" userId="S::hassen.tahri@esprit.tn::e3b06959-3373-4c49-9a4e-99a1f72431e0" providerId="AD" clId="Web-{B8F762E4-3C65-4869-8178-577FCE6991F6}" dt="2024-01-22T12:37:41.467" v="148"/>
          <ac:graphicFrameMkLst>
            <pc:docMk/>
            <pc:sldMk cId="1048288053" sldId="259"/>
            <ac:graphicFrameMk id="10" creationId="{60FEF7A8-B219-45F2-671E-E5FD293A2328}"/>
          </ac:graphicFrameMkLst>
        </pc:graphicFrameChg>
        <pc:picChg chg="del">
          <ac:chgData name="Hassen TAHRI" userId="S::hassen.tahri@esprit.tn::e3b06959-3373-4c49-9a4e-99a1f72431e0" providerId="AD" clId="Web-{B8F762E4-3C65-4869-8178-577FCE6991F6}" dt="2024-01-22T12:37:01.935" v="135"/>
          <ac:picMkLst>
            <pc:docMk/>
            <pc:sldMk cId="1048288053" sldId="259"/>
            <ac:picMk id="2" creationId="{545EE95A-7A83-845C-45AC-11C01261C4DB}"/>
          </ac:picMkLst>
        </pc:picChg>
        <pc:picChg chg="del">
          <ac:chgData name="Hassen TAHRI" userId="S::hassen.tahri@esprit.tn::e3b06959-3373-4c49-9a4e-99a1f72431e0" providerId="AD" clId="Web-{B8F762E4-3C65-4869-8178-577FCE6991F6}" dt="2024-01-22T12:37:01.935" v="134"/>
          <ac:picMkLst>
            <pc:docMk/>
            <pc:sldMk cId="1048288053" sldId="259"/>
            <ac:picMk id="3" creationId="{9E3A025A-A24F-15D0-423D-C86E684B4CCD}"/>
          </ac:picMkLst>
        </pc:picChg>
        <pc:picChg chg="add mod">
          <ac:chgData name="Hassen TAHRI" userId="S::hassen.tahri@esprit.tn::e3b06959-3373-4c49-9a4e-99a1f72431e0" providerId="AD" clId="Web-{B8F762E4-3C65-4869-8178-577FCE6991F6}" dt="2024-01-22T12:41:32.549" v="171" actId="1076"/>
          <ac:picMkLst>
            <pc:docMk/>
            <pc:sldMk cId="1048288053" sldId="259"/>
            <ac:picMk id="11" creationId="{36AA9C9A-4D02-03FC-B792-BE04571DCFE8}"/>
          </ac:picMkLst>
        </pc:picChg>
      </pc:sldChg>
      <pc:sldChg chg="addSp delSp modSp new">
        <pc:chgData name="Hassen TAHRI" userId="S::hassen.tahri@esprit.tn::e3b06959-3373-4c49-9a4e-99a1f72431e0" providerId="AD" clId="Web-{B8F762E4-3C65-4869-8178-577FCE6991F6}" dt="2024-01-22T12:39:06.953" v="165" actId="14100"/>
        <pc:sldMkLst>
          <pc:docMk/>
          <pc:sldMk cId="3654351133" sldId="260"/>
        </pc:sldMkLst>
        <pc:spChg chg="del">
          <ac:chgData name="Hassen TAHRI" userId="S::hassen.tahri@esprit.tn::e3b06959-3373-4c49-9a4e-99a1f72431e0" providerId="AD" clId="Web-{B8F762E4-3C65-4869-8178-577FCE6991F6}" dt="2024-01-22T12:38:36.890" v="155"/>
          <ac:spMkLst>
            <pc:docMk/>
            <pc:sldMk cId="3654351133" sldId="260"/>
            <ac:spMk id="2" creationId="{943763AB-80C7-F4BD-E4F3-AA19904D1C7F}"/>
          </ac:spMkLst>
        </pc:spChg>
        <pc:spChg chg="del mod">
          <ac:chgData name="Hassen TAHRI" userId="S::hassen.tahri@esprit.tn::e3b06959-3373-4c49-9a4e-99a1f72431e0" providerId="AD" clId="Web-{B8F762E4-3C65-4869-8178-577FCE6991F6}" dt="2024-01-22T12:38:43.530" v="158"/>
          <ac:spMkLst>
            <pc:docMk/>
            <pc:sldMk cId="3654351133" sldId="260"/>
            <ac:spMk id="3" creationId="{F13E737D-34EB-CD24-3D92-1DE541A7254A}"/>
          </ac:spMkLst>
        </pc:spChg>
        <pc:spChg chg="add del mod">
          <ac:chgData name="Hassen TAHRI" userId="S::hassen.tahri@esprit.tn::e3b06959-3373-4c49-9a4e-99a1f72431e0" providerId="AD" clId="Web-{B8F762E4-3C65-4869-8178-577FCE6991F6}" dt="2024-01-22T12:38:55.578" v="160"/>
          <ac:spMkLst>
            <pc:docMk/>
            <pc:sldMk cId="3654351133" sldId="260"/>
            <ac:spMk id="5" creationId="{CF9CCAFD-A877-02AE-A197-A7243396D122}"/>
          </ac:spMkLst>
        </pc:spChg>
        <pc:spChg chg="add mod">
          <ac:chgData name="Hassen TAHRI" userId="S::hassen.tahri@esprit.tn::e3b06959-3373-4c49-9a4e-99a1f72431e0" providerId="AD" clId="Web-{B8F762E4-3C65-4869-8178-577FCE6991F6}" dt="2024-01-22T12:39:06.953" v="165" actId="14100"/>
          <ac:spMkLst>
            <pc:docMk/>
            <pc:sldMk cId="3654351133" sldId="260"/>
            <ac:spMk id="6" creationId="{31993786-D167-DE34-6075-C8684FB2575B}"/>
          </ac:spMkLst>
        </pc:spChg>
      </pc:sldChg>
      <pc:sldChg chg="new del">
        <pc:chgData name="Hassen TAHRI" userId="S::hassen.tahri@esprit.tn::e3b06959-3373-4c49-9a4e-99a1f72431e0" providerId="AD" clId="Web-{B8F762E4-3C65-4869-8178-577FCE6991F6}" dt="2024-01-22T12:39:12.656" v="166"/>
        <pc:sldMkLst>
          <pc:docMk/>
          <pc:sldMk cId="2012096505" sldId="261"/>
        </pc:sldMkLst>
      </pc:sldChg>
    </pc:docChg>
  </pc:docChgLst>
</pc:chgInfo>
</file>

<file path=ppt/media/image1.png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A63569-C2B9-A3DA-FEDD-B21BDBCD4253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1- script de scrapping </a:t>
            </a:r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CFD57BE-FCFC-BF78-4323-386098554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593" y="643466"/>
            <a:ext cx="5318145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A35C5CD-A793-7573-2820-BEB61731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311230"/>
            <a:ext cx="10905066" cy="2235538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8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514C4-3055-D525-1097-A196EC390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464391-FFC8-5842-A62B-FD6A2BD4103D}"/>
              </a:ext>
            </a:extLst>
          </p:cNvPr>
          <p:cNvSpPr txBox="1"/>
          <p:nvPr/>
        </p:nvSpPr>
        <p:spPr>
          <a:xfrm>
            <a:off x="268309" y="201232"/>
            <a:ext cx="35953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cs typeface="Calibri"/>
              </a:rPr>
              <a:t>1- </a:t>
            </a:r>
            <a:r>
              <a:rPr lang="en-US" b="1" dirty="0" err="1">
                <a:solidFill>
                  <a:schemeClr val="accent1"/>
                </a:solidFill>
                <a:ea typeface="+mn-lt"/>
                <a:cs typeface="+mn-lt"/>
              </a:rPr>
              <a:t>Bibliothèque</a:t>
            </a: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en-US" b="1" dirty="0" err="1">
                <a:solidFill>
                  <a:schemeClr val="accent1"/>
                </a:solidFill>
                <a:ea typeface="+mn-lt"/>
                <a:cs typeface="+mn-lt"/>
              </a:rPr>
              <a:t>utilisée</a:t>
            </a:r>
            <a:endParaRPr lang="en-US" b="1" dirty="0" err="1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C9CA9A-3F41-C3D2-221A-8CB09814C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472" y="1596577"/>
            <a:ext cx="6627253" cy="4271224"/>
          </a:xfrm>
          <a:prstGeom prst="rect">
            <a:avLst/>
          </a:prstGeom>
        </p:spPr>
      </p:pic>
      <p:pic>
        <p:nvPicPr>
          <p:cNvPr id="3" name="Picture 2" descr="A blue and black logo with a magnifying glass and a hat&#10;&#10;Description automatically generated">
            <a:extLst>
              <a:ext uri="{FF2B5EF4-FFF2-40B4-BE49-F238E27FC236}">
                <a16:creationId xmlns:a16="http://schemas.microsoft.com/office/drawing/2014/main" id="{4FB4EA20-097E-E092-4493-2D459CF35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42" y="1530439"/>
            <a:ext cx="3494467" cy="1747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B237ED-E866-474F-9C26-1FCEE90C8B91}"/>
              </a:ext>
            </a:extLst>
          </p:cNvPr>
          <p:cNvSpPr txBox="1"/>
          <p:nvPr/>
        </p:nvSpPr>
        <p:spPr>
          <a:xfrm>
            <a:off x="270456" y="3221865"/>
            <a:ext cx="475015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Söhne"/>
              </a:rPr>
              <a:t>-</a:t>
            </a:r>
            <a:r>
              <a:rPr lang="en-US" err="1">
                <a:solidFill>
                  <a:srgbClr val="374151"/>
                </a:solidFill>
                <a:latin typeface="Söhne"/>
              </a:rPr>
              <a:t>Récupérer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simultanément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des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offres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d'emploi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de LinkedIn, Indeed, Glassdoor et ZipRecruiter. </a:t>
            </a:r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endParaRPr lang="en-US" dirty="0">
              <a:solidFill>
                <a:srgbClr val="374151"/>
              </a:solidFill>
              <a:latin typeface="Söhne"/>
            </a:endParaRPr>
          </a:p>
          <a:p>
            <a:r>
              <a:rPr lang="en-US">
                <a:solidFill>
                  <a:srgbClr val="374151"/>
                </a:solidFill>
                <a:latin typeface="Söhne"/>
              </a:rPr>
              <a:t>-</a:t>
            </a:r>
            <a:r>
              <a:rPr lang="en-US" err="1">
                <a:solidFill>
                  <a:srgbClr val="374151"/>
                </a:solidFill>
                <a:latin typeface="Söhne"/>
              </a:rPr>
              <a:t>Aggréger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les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offres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d'emploi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dans un Pandas </a:t>
            </a:r>
            <a:r>
              <a:rPr lang="en-US" err="1">
                <a:solidFill>
                  <a:srgbClr val="374151"/>
                </a:solidFill>
                <a:latin typeface="Söhne"/>
              </a:rPr>
              <a:t>DataFrame</a:t>
            </a:r>
            <a:r>
              <a:rPr lang="en-US">
                <a:solidFill>
                  <a:srgbClr val="374151"/>
                </a:solidFill>
                <a:latin typeface="Söhne"/>
              </a:rPr>
              <a:t>.</a:t>
            </a:r>
            <a:endParaRPr lang="en-US">
              <a:solidFill>
                <a:srgbClr val="000000"/>
              </a:solidFill>
              <a:latin typeface="Calibri" panose="020F0502020204030204"/>
              <a:cs typeface="Calibri"/>
            </a:endParaRPr>
          </a:p>
          <a:p>
            <a:endParaRPr lang="en-US" dirty="0">
              <a:solidFill>
                <a:srgbClr val="374151"/>
              </a:solidFill>
              <a:latin typeface="Söhne"/>
            </a:endParaRPr>
          </a:p>
          <a:p>
            <a:r>
              <a:rPr lang="en-US" dirty="0">
                <a:solidFill>
                  <a:srgbClr val="374151"/>
                </a:solidFill>
                <a:latin typeface="Söhne"/>
              </a:rPr>
              <a:t> -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Implémenter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la 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prise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en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charge de proxies (HTTP/S, SOCKS).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1877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81C4ECD5-0BE8-F826-7C84-45FA8EA22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459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70233ED-D824-DAAE-5AB0-F0928EE00AE0}"/>
              </a:ext>
            </a:extLst>
          </p:cNvPr>
          <p:cNvSpPr txBox="1"/>
          <p:nvPr/>
        </p:nvSpPr>
        <p:spPr>
          <a:xfrm>
            <a:off x="4223982" y="3752850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https://www.kaggle.com/</a:t>
            </a:r>
            <a:endParaRPr lang="en-US">
              <a:highlight>
                <a:srgbClr val="FFFF00"/>
              </a:highlight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BCBF75D-AFF5-1290-4658-DCE8B7166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5" y="5381695"/>
            <a:ext cx="9821507" cy="131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5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58D38-FF9A-BF2B-71F3-95A81F23F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80EECF-6991-7851-BF4A-594FB5210C66}"/>
              </a:ext>
            </a:extLst>
          </p:cNvPr>
          <p:cNvSpPr txBox="1"/>
          <p:nvPr/>
        </p:nvSpPr>
        <p:spPr>
          <a:xfrm>
            <a:off x="268309" y="201232"/>
            <a:ext cx="359535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accent1"/>
                </a:solidFill>
                <a:cs typeface="Calibri"/>
              </a:rPr>
              <a:t>3</a:t>
            </a:r>
            <a:r>
              <a:rPr lang="en-US" b="1">
                <a:solidFill>
                  <a:schemeClr val="accent1"/>
                </a:solidFill>
                <a:ea typeface="+mn-lt"/>
                <a:cs typeface="+mn-lt"/>
              </a:rPr>
              <a:t> -Exploration des données</a:t>
            </a:r>
            <a:endParaRPr lang="en-US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0471B4-1DCB-1E5D-6129-7437F978ED0B}"/>
              </a:ext>
            </a:extLst>
          </p:cNvPr>
          <p:cNvSpPr txBox="1"/>
          <p:nvPr/>
        </p:nvSpPr>
        <p:spPr>
          <a:xfrm>
            <a:off x="392252" y="1024457"/>
            <a:ext cx="11253988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job id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Numéro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d'identification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attribué</a:t>
            </a:r>
            <a:r>
              <a:rPr lang="en-US" dirty="0">
                <a:latin typeface="Times New Roman"/>
                <a:cs typeface="Times New Roman"/>
              </a:rPr>
              <a:t> à </a:t>
            </a:r>
            <a:r>
              <a:rPr lang="en-US" dirty="0" err="1">
                <a:latin typeface="Times New Roman"/>
                <a:cs typeface="Times New Roman"/>
              </a:rPr>
              <a:t>chaque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emploi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répertorié</a:t>
            </a:r>
            <a:r>
              <a:rPr lang="en-US" dirty="0">
                <a:latin typeface="Times New Roman"/>
                <a:cs typeface="Times New Roman"/>
              </a:rPr>
              <a:t> dans </a:t>
            </a:r>
            <a:r>
              <a:rPr lang="en-US" dirty="0" err="1">
                <a:latin typeface="Times New Roman"/>
                <a:cs typeface="Times New Roman"/>
              </a:rPr>
              <a:t>l'ensemble</a:t>
            </a:r>
            <a:r>
              <a:rPr lang="en-US" dirty="0">
                <a:latin typeface="Times New Roman"/>
                <a:cs typeface="Times New Roman"/>
              </a:rPr>
              <a:t> de données.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title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Titre</a:t>
            </a:r>
            <a:r>
              <a:rPr lang="en-US" dirty="0">
                <a:latin typeface="Times New Roman"/>
                <a:cs typeface="Times New Roman"/>
              </a:rPr>
              <a:t> du poste.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location</a:t>
            </a:r>
            <a:r>
              <a:rPr lang="en-US" dirty="0">
                <a:latin typeface="Times New Roman"/>
                <a:cs typeface="Times New Roman"/>
              </a:rPr>
              <a:t> — Lieu de travail / Publication de </a:t>
            </a:r>
            <a:r>
              <a:rPr lang="en-US" dirty="0" err="1">
                <a:latin typeface="Times New Roman"/>
                <a:cs typeface="Times New Roman"/>
              </a:rPr>
              <a:t>l'emploi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selon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l'ensemble</a:t>
            </a:r>
            <a:r>
              <a:rPr lang="en-US" dirty="0">
                <a:latin typeface="Times New Roman"/>
                <a:cs typeface="Times New Roman"/>
              </a:rPr>
              <a:t> de données.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department </a:t>
            </a:r>
            <a:r>
              <a:rPr lang="en-US" dirty="0">
                <a:latin typeface="Times New Roman"/>
                <a:cs typeface="Times New Roman"/>
              </a:rPr>
              <a:t>— </a:t>
            </a:r>
            <a:r>
              <a:rPr lang="en-US" dirty="0" err="1">
                <a:latin typeface="Times New Roman"/>
                <a:cs typeface="Times New Roman"/>
              </a:rPr>
              <a:t>Département</a:t>
            </a:r>
            <a:r>
              <a:rPr lang="en-US" dirty="0">
                <a:latin typeface="Times New Roman"/>
                <a:cs typeface="Times New Roman"/>
              </a:rPr>
              <a:t> pour </a:t>
            </a:r>
            <a:r>
              <a:rPr lang="en-US" dirty="0" err="1">
                <a:latin typeface="Times New Roman"/>
                <a:cs typeface="Times New Roman"/>
              </a:rPr>
              <a:t>lequel</a:t>
            </a:r>
            <a:r>
              <a:rPr lang="en-US" dirty="0">
                <a:latin typeface="Times New Roman"/>
                <a:cs typeface="Times New Roman"/>
              </a:rPr>
              <a:t> la publication de </a:t>
            </a:r>
            <a:r>
              <a:rPr lang="en-US" dirty="0" err="1">
                <a:latin typeface="Times New Roman"/>
                <a:cs typeface="Times New Roman"/>
              </a:rPr>
              <a:t>l'emploi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est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fournie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salary_range</a:t>
            </a:r>
            <a:r>
              <a:rPr lang="en-US" dirty="0">
                <a:latin typeface="Times New Roman"/>
                <a:cs typeface="Times New Roman"/>
              </a:rPr>
              <a:t> — Plage de </a:t>
            </a:r>
            <a:r>
              <a:rPr lang="en-US" dirty="0" err="1">
                <a:latin typeface="Times New Roman"/>
                <a:cs typeface="Times New Roman"/>
              </a:rPr>
              <a:t>salaire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fixée</a:t>
            </a:r>
            <a:r>
              <a:rPr lang="en-US" dirty="0">
                <a:latin typeface="Times New Roman"/>
                <a:cs typeface="Times New Roman"/>
              </a:rPr>
              <a:t> par </a:t>
            </a:r>
            <a:r>
              <a:rPr lang="en-US" dirty="0" err="1">
                <a:latin typeface="Times New Roman"/>
                <a:cs typeface="Times New Roman"/>
              </a:rPr>
              <a:t>l'employeur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company_profile</a:t>
            </a:r>
            <a:r>
              <a:rPr lang="en-US" dirty="0">
                <a:latin typeface="Times New Roman"/>
                <a:cs typeface="Times New Roman"/>
              </a:rPr>
              <a:t> — Courte description de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description</a:t>
            </a:r>
            <a:r>
              <a:rPr lang="en-US" dirty="0">
                <a:latin typeface="Times New Roman"/>
                <a:cs typeface="Times New Roman"/>
              </a:rPr>
              <a:t> — Description du poste </a:t>
            </a:r>
            <a:r>
              <a:rPr lang="en-US" dirty="0" err="1">
                <a:latin typeface="Times New Roman"/>
                <a:cs typeface="Times New Roman"/>
              </a:rPr>
              <a:t>fournie</a:t>
            </a:r>
            <a:r>
              <a:rPr lang="en-US" dirty="0">
                <a:latin typeface="Times New Roman"/>
                <a:cs typeface="Times New Roman"/>
              </a:rPr>
              <a:t> dans </a:t>
            </a:r>
            <a:r>
              <a:rPr lang="en-US" dirty="0" err="1">
                <a:latin typeface="Times New Roman"/>
                <a:cs typeface="Times New Roman"/>
              </a:rPr>
              <a:t>l'offre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d'emploi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requirements</a:t>
            </a:r>
            <a:r>
              <a:rPr lang="en-US" dirty="0">
                <a:latin typeface="Times New Roman"/>
                <a:cs typeface="Times New Roman"/>
              </a:rPr>
              <a:t> — Exigences du poste à </a:t>
            </a:r>
            <a:r>
              <a:rPr lang="en-US" dirty="0" err="1">
                <a:latin typeface="Times New Roman"/>
                <a:cs typeface="Times New Roman"/>
              </a:rPr>
              <a:t>remplir</a:t>
            </a:r>
            <a:r>
              <a:rPr lang="en-US" dirty="0">
                <a:latin typeface="Times New Roman"/>
                <a:cs typeface="Times New Roman"/>
              </a:rPr>
              <a:t> par le </a:t>
            </a:r>
            <a:r>
              <a:rPr lang="en-US" dirty="0" err="1">
                <a:latin typeface="Times New Roman"/>
                <a:cs typeface="Times New Roman"/>
              </a:rPr>
              <a:t>candidat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benefits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Avantages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sociaux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offerts</a:t>
            </a:r>
            <a:r>
              <a:rPr lang="en-US" dirty="0">
                <a:latin typeface="Times New Roman"/>
                <a:cs typeface="Times New Roman"/>
              </a:rPr>
              <a:t> par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telecommuting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Indique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si</a:t>
            </a:r>
            <a:r>
              <a:rPr lang="en-US" dirty="0">
                <a:latin typeface="Times New Roman"/>
                <a:cs typeface="Times New Roman"/>
              </a:rPr>
              <a:t> le poste </a:t>
            </a:r>
            <a:r>
              <a:rPr lang="en-US" dirty="0" err="1">
                <a:latin typeface="Times New Roman"/>
                <a:cs typeface="Times New Roman"/>
              </a:rPr>
              <a:t>nécessite</a:t>
            </a:r>
            <a:r>
              <a:rPr lang="en-US" dirty="0">
                <a:latin typeface="Times New Roman"/>
                <a:cs typeface="Times New Roman"/>
              </a:rPr>
              <a:t> du </a:t>
            </a:r>
            <a:r>
              <a:rPr lang="en-US" dirty="0" err="1">
                <a:latin typeface="Times New Roman"/>
                <a:cs typeface="Times New Roman"/>
              </a:rPr>
              <a:t>télétravail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has_company_logo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Indique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 a son propre logo.</a:t>
            </a:r>
            <a:endParaRPr lang="en-US" dirty="0">
              <a:cs typeface="Calibri" panose="020F0502020204030204"/>
            </a:endParaRPr>
          </a:p>
          <a:p>
            <a:r>
              <a:rPr lang="en-US" b="1" dirty="0" err="1">
                <a:latin typeface="Times New Roman"/>
                <a:cs typeface="Times New Roman"/>
              </a:rPr>
              <a:t>has_questions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Indique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 a </a:t>
            </a:r>
            <a:r>
              <a:rPr lang="en-US" dirty="0" err="1">
                <a:latin typeface="Times New Roman"/>
                <a:cs typeface="Times New Roman"/>
              </a:rPr>
              <a:t>posé</a:t>
            </a:r>
            <a:r>
              <a:rPr lang="en-US" dirty="0">
                <a:latin typeface="Times New Roman"/>
                <a:cs typeface="Times New Roman"/>
              </a:rPr>
              <a:t> des questions.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employment_type</a:t>
            </a:r>
            <a:r>
              <a:rPr lang="en-US" dirty="0">
                <a:latin typeface="Times New Roman"/>
                <a:cs typeface="Times New Roman"/>
              </a:rPr>
              <a:t> — </a:t>
            </a:r>
            <a:r>
              <a:rPr lang="en-US" dirty="0" err="1">
                <a:latin typeface="Times New Roman"/>
                <a:cs typeface="Times New Roman"/>
              </a:rPr>
              <a:t>Catégorie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d'emploi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proposée</a:t>
            </a:r>
            <a:r>
              <a:rPr lang="en-US" dirty="0">
                <a:latin typeface="Times New Roman"/>
                <a:cs typeface="Times New Roman"/>
              </a:rPr>
              <a:t> aux </a:t>
            </a:r>
            <a:r>
              <a:rPr lang="en-US" dirty="0" err="1">
                <a:latin typeface="Times New Roman"/>
                <a:cs typeface="Times New Roman"/>
              </a:rPr>
              <a:t>employés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required_experience</a:t>
            </a:r>
            <a:r>
              <a:rPr lang="en-US" dirty="0">
                <a:latin typeface="Times New Roman"/>
                <a:cs typeface="Times New Roman"/>
              </a:rPr>
              <a:t> — Type </a:t>
            </a:r>
            <a:r>
              <a:rPr lang="en-US" dirty="0" err="1">
                <a:latin typeface="Times New Roman"/>
                <a:cs typeface="Times New Roman"/>
              </a:rPr>
              <a:t>d'expérience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professionnelle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antérieure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requise</a:t>
            </a:r>
            <a:r>
              <a:rPr lang="en-US" dirty="0">
                <a:latin typeface="Times New Roman"/>
                <a:cs typeface="Times New Roman"/>
              </a:rPr>
              <a:t> des </a:t>
            </a:r>
            <a:r>
              <a:rPr lang="en-US" dirty="0" err="1">
                <a:latin typeface="Times New Roman"/>
                <a:cs typeface="Times New Roman"/>
              </a:rPr>
              <a:t>employés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 err="1">
                <a:latin typeface="Times New Roman"/>
                <a:cs typeface="Times New Roman"/>
              </a:rPr>
              <a:t>required_education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— Qualifications </a:t>
            </a:r>
            <a:r>
              <a:rPr lang="en-US" dirty="0" err="1">
                <a:latin typeface="Times New Roman"/>
                <a:cs typeface="Times New Roman"/>
              </a:rPr>
              <a:t>éducatives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requises</a:t>
            </a:r>
            <a:r>
              <a:rPr lang="en-US" dirty="0">
                <a:latin typeface="Times New Roman"/>
                <a:cs typeface="Times New Roman"/>
              </a:rPr>
              <a:t> des </a:t>
            </a:r>
            <a:r>
              <a:rPr lang="en-US" dirty="0" err="1">
                <a:latin typeface="Times New Roman"/>
                <a:cs typeface="Times New Roman"/>
              </a:rPr>
              <a:t>employés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Industry</a:t>
            </a:r>
            <a:r>
              <a:rPr lang="en-US" dirty="0">
                <a:latin typeface="Times New Roman"/>
                <a:cs typeface="Times New Roman"/>
              </a:rPr>
              <a:t> — Domaine dans </a:t>
            </a:r>
            <a:r>
              <a:rPr lang="en-US" dirty="0" err="1">
                <a:latin typeface="Times New Roman"/>
                <a:cs typeface="Times New Roman"/>
              </a:rPr>
              <a:t>lequel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opère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Function</a:t>
            </a:r>
            <a:r>
              <a:rPr lang="en-US" dirty="0">
                <a:latin typeface="Times New Roman"/>
                <a:cs typeface="Times New Roman"/>
              </a:rPr>
              <a:t> — Type de profession que </a:t>
            </a:r>
            <a:r>
              <a:rPr lang="en-US" dirty="0" err="1">
                <a:latin typeface="Times New Roman"/>
                <a:cs typeface="Times New Roman"/>
              </a:rPr>
              <a:t>l'entreprise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exerce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r>
              <a:rPr lang="en-US" b="1" dirty="0">
                <a:latin typeface="Times New Roman"/>
                <a:cs typeface="Times New Roman"/>
              </a:rPr>
              <a:t>Fraudulent </a:t>
            </a:r>
            <a:r>
              <a:rPr lang="en-US" dirty="0">
                <a:latin typeface="Times New Roman"/>
                <a:cs typeface="Times New Roman"/>
              </a:rPr>
              <a:t>— </a:t>
            </a:r>
            <a:r>
              <a:rPr lang="en-US" dirty="0" err="1">
                <a:latin typeface="Times New Roman"/>
                <a:cs typeface="Times New Roman"/>
              </a:rPr>
              <a:t>Indique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si</a:t>
            </a:r>
            <a:r>
              <a:rPr lang="en-US" dirty="0">
                <a:latin typeface="Times New Roman"/>
                <a:cs typeface="Times New Roman"/>
              </a:rPr>
              <a:t> la publication de </a:t>
            </a:r>
            <a:r>
              <a:rPr lang="en-US" dirty="0" err="1">
                <a:latin typeface="Times New Roman"/>
                <a:cs typeface="Times New Roman"/>
              </a:rPr>
              <a:t>l'emploi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est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réelle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ou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fausse</a:t>
            </a:r>
            <a:r>
              <a:rPr lang="en-US" dirty="0">
                <a:latin typeface="Times New Roman"/>
                <a:cs typeface="Times New Roman"/>
              </a:rPr>
              <a:t>.</a:t>
            </a:r>
            <a:endParaRPr lang="en-US" dirty="0"/>
          </a:p>
          <a:p>
            <a:endParaRPr lang="en-US" dirty="0">
              <a:latin typeface="Times New Roman"/>
              <a:cs typeface="Times New Roman"/>
            </a:endParaRPr>
          </a:p>
          <a:p>
            <a:pPr algn="l"/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2042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255</Words>
  <Application>Microsoft Office PowerPoint</Application>
  <PresentationFormat>Grand écran</PresentationFormat>
  <Paragraphs>27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Söhne</vt:lpstr>
      <vt:lpstr>Times New Roman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Dhia Eddine</cp:lastModifiedBy>
  <cp:revision>67</cp:revision>
  <dcterms:created xsi:type="dcterms:W3CDTF">2024-01-22T12:26:34Z</dcterms:created>
  <dcterms:modified xsi:type="dcterms:W3CDTF">2024-01-22T13:31:03Z</dcterms:modified>
</cp:coreProperties>
</file>

<file path=docProps/thumbnail.jpeg>
</file>